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4481A9-9513-436C-B8AE-AA641607F067}">
  <a:tblStyle styleId="{5C4481A9-9513-436C-B8AE-AA641607F0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1"/>
  </p:normalViewPr>
  <p:slideViewPr>
    <p:cSldViewPr snapToGrid="0" snapToObjects="1">
      <p:cViewPr varScale="1">
        <p:scale>
          <a:sx n="140" d="100"/>
          <a:sy n="140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Pet Feed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Group 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Description</a:t>
            </a:r>
          </a:p>
        </p:txBody>
      </p:sp>
      <p:pic>
        <p:nvPicPr>
          <p:cNvPr id="66" name="Shape 66"/>
          <p:cNvPicPr preferRelativeResize="0"/>
          <p:nvPr/>
        </p:nvPicPr>
        <p:blipFill rotWithShape="1">
          <a:blip r:embed="rId3">
            <a:alphaModFix/>
          </a:blip>
          <a:srcRect t="-6820" b="6819"/>
          <a:stretch/>
        </p:blipFill>
        <p:spPr>
          <a:xfrm>
            <a:off x="5741425" y="2722725"/>
            <a:ext cx="3037025" cy="2024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Shape 67"/>
          <p:cNvPicPr preferRelativeResize="0"/>
          <p:nvPr/>
        </p:nvPicPr>
        <p:blipFill rotWithShape="1">
          <a:blip r:embed="rId4">
            <a:alphaModFix/>
          </a:blip>
          <a:srcRect l="4104"/>
          <a:stretch/>
        </p:blipFill>
        <p:spPr>
          <a:xfrm>
            <a:off x="5741425" y="1017450"/>
            <a:ext cx="3037024" cy="178147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339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</a:pPr>
            <a:r>
              <a:rPr lang="en"/>
              <a:t>Utilizes Android application to set time and amount for future pet food dispense.</a:t>
            </a:r>
          </a:p>
          <a:p>
            <a:pPr marL="457200" lvl="0" indent="-342900" rtl="0">
              <a:spcBef>
                <a:spcPts val="0"/>
              </a:spcBef>
            </a:pPr>
            <a:r>
              <a:rPr lang="en"/>
              <a:t>Simulate smart pet feeder in the market.</a:t>
            </a:r>
          </a:p>
          <a:p>
            <a:pPr marL="457200" lvl="0" indent="-342900" rtl="0">
              <a:spcBef>
                <a:spcPts val="0"/>
              </a:spcBef>
            </a:pPr>
            <a:r>
              <a:rPr lang="en"/>
              <a:t>Useful for people who are busy or blind.    </a:t>
            </a:r>
          </a:p>
          <a:p>
            <a:pPr marL="457200" lvl="0" indent="-342900" rtl="0">
              <a:spcBef>
                <a:spcPts val="0"/>
              </a:spcBef>
            </a:pPr>
            <a:r>
              <a:rPr lang="en"/>
              <a:t>Greatly increase the happiness of our friend, the lovely pet.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7428125" y="92675"/>
            <a:ext cx="1593300" cy="1446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65650" y="47300"/>
            <a:ext cx="1771800" cy="715200"/>
          </a:xfrm>
          <a:prstGeom prst="flowChartAlternateProcess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2"/>
                </a:solidFill>
              </a:rPr>
              <a:t>User sets time for dispense and also chooses amount</a:t>
            </a:r>
          </a:p>
        </p:txBody>
      </p:sp>
      <p:sp>
        <p:nvSpPr>
          <p:cNvPr id="75" name="Shape 75"/>
          <p:cNvSpPr/>
          <p:nvPr/>
        </p:nvSpPr>
        <p:spPr>
          <a:xfrm rot="-2412478">
            <a:off x="1777336" y="814937"/>
            <a:ext cx="284403" cy="33314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1837450" y="1167963"/>
            <a:ext cx="1593300" cy="539100"/>
          </a:xfrm>
          <a:prstGeom prst="flowChartAlternateProcess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2"/>
                </a:solidFill>
              </a:rPr>
              <a:t>Pet food dispensed</a:t>
            </a:r>
          </a:p>
        </p:txBody>
      </p:sp>
      <p:sp>
        <p:nvSpPr>
          <p:cNvPr id="77" name="Shape 77"/>
          <p:cNvSpPr/>
          <p:nvPr/>
        </p:nvSpPr>
        <p:spPr>
          <a:xfrm rot="-2412478">
            <a:off x="2903136" y="1802962"/>
            <a:ext cx="284403" cy="33314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3155775" y="2167525"/>
            <a:ext cx="1593300" cy="539100"/>
          </a:xfrm>
          <a:prstGeom prst="flowChartAlternateProcess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2"/>
                </a:solidFill>
              </a:rPr>
              <a:t>Buzzer goes on to alert the pet </a:t>
            </a:r>
          </a:p>
        </p:txBody>
      </p:sp>
      <p:sp>
        <p:nvSpPr>
          <p:cNvPr id="79" name="Shape 79"/>
          <p:cNvSpPr/>
          <p:nvPr/>
        </p:nvSpPr>
        <p:spPr>
          <a:xfrm rot="-2412478">
            <a:off x="4504536" y="2814062"/>
            <a:ext cx="284403" cy="33314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4608675" y="3199625"/>
            <a:ext cx="1593300" cy="645000"/>
          </a:xfrm>
          <a:prstGeom prst="flowChartAlternateProcess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2"/>
                </a:solidFill>
              </a:rPr>
              <a:t>Camera takes photo and saves to SD card</a:t>
            </a:r>
          </a:p>
        </p:txBody>
      </p:sp>
      <p:sp>
        <p:nvSpPr>
          <p:cNvPr id="81" name="Shape 81"/>
          <p:cNvSpPr/>
          <p:nvPr/>
        </p:nvSpPr>
        <p:spPr>
          <a:xfrm>
            <a:off x="6281025" y="4237975"/>
            <a:ext cx="1593300" cy="645000"/>
          </a:xfrm>
          <a:prstGeom prst="flowChartAlternateProcess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2"/>
                </a:solidFill>
              </a:rPr>
              <a:t>If not fully consumed, alert goes off again</a:t>
            </a:r>
          </a:p>
        </p:txBody>
      </p:sp>
      <p:sp>
        <p:nvSpPr>
          <p:cNvPr id="82" name="Shape 82"/>
          <p:cNvSpPr/>
          <p:nvPr/>
        </p:nvSpPr>
        <p:spPr>
          <a:xfrm rot="-2412478">
            <a:off x="5973661" y="3928612"/>
            <a:ext cx="284403" cy="33314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190" y="991300"/>
            <a:ext cx="1466299" cy="1446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6739" y="47300"/>
            <a:ext cx="1366126" cy="1293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9125" y="1638138"/>
            <a:ext cx="1366124" cy="1292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83124" y="3533087"/>
            <a:ext cx="2010074" cy="113675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152750" y="1002325"/>
            <a:ext cx="880522" cy="36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 smtClean="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n" sz="1100" dirty="0" smtClean="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Bluetooth</a:t>
            </a:r>
            <a:r>
              <a:rPr lang="en-US" sz="1100" dirty="0" smtClean="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r>
              <a:rPr lang="en" sz="1100" dirty="0" smtClean="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HC-04</a:t>
            </a:r>
            <a:endParaRPr lang="en" sz="1100" dirty="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8" name="Shape 8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16425" y="2112525"/>
            <a:ext cx="1179300" cy="121756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5811525" y="-333250"/>
            <a:ext cx="4681800" cy="546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" name="Shape 90"/>
          <p:cNvSpPr txBox="1"/>
          <p:nvPr/>
        </p:nvSpPr>
        <p:spPr>
          <a:xfrm>
            <a:off x="1839525" y="3199625"/>
            <a:ext cx="1097400" cy="36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Buzzer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3649150" y="1341075"/>
            <a:ext cx="1097400" cy="36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Stepper Motor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2629612" y="4577925"/>
            <a:ext cx="1517100" cy="36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HC SR04 (Ultrasonic)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5100962" y="1383325"/>
            <a:ext cx="1517100" cy="36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OV7725 (Camera)</a:t>
            </a:r>
          </a:p>
        </p:txBody>
      </p:sp>
      <p:pic>
        <p:nvPicPr>
          <p:cNvPr id="94" name="Shape 9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73625" y="125375"/>
            <a:ext cx="1179301" cy="98553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/>
          <p:nvPr/>
        </p:nvSpPr>
        <p:spPr>
          <a:xfrm>
            <a:off x="7573625" y="973875"/>
            <a:ext cx="1302300" cy="36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GP2Y0A41SK0F IR Sensor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823950" y="2851882"/>
            <a:ext cx="1706400" cy="1062668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/>
        </p:nvSpPr>
        <p:spPr>
          <a:xfrm>
            <a:off x="6921499" y="2438200"/>
            <a:ext cx="1706400" cy="36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HX 711 (Digital Weight)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Software Design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104" name="Shape 104"/>
          <p:cNvGraphicFramePr/>
          <p:nvPr>
            <p:extLst>
              <p:ext uri="{D42A27DB-BD31-4B8C-83A1-F6EECF244321}">
                <p14:modId xmlns:p14="http://schemas.microsoft.com/office/powerpoint/2010/main" val="1940894753"/>
              </p:ext>
            </p:extLst>
          </p:nvPr>
        </p:nvGraphicFramePr>
        <p:xfrm>
          <a:off x="544525" y="1086225"/>
          <a:ext cx="7834950" cy="3711900"/>
        </p:xfrm>
        <a:graphic>
          <a:graphicData uri="http://schemas.openxmlformats.org/drawingml/2006/table">
            <a:tbl>
              <a:tblPr>
                <a:noFill/>
                <a:tableStyleId>{5C4481A9-9513-436C-B8AE-AA641607F067}</a:tableStyleId>
              </a:tblPr>
              <a:tblGrid>
                <a:gridCol w="3903725"/>
                <a:gridCol w="3931225"/>
              </a:tblGrid>
              <a:tr h="185595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600" i="1" dirty="0">
                          <a:solidFill>
                            <a:schemeClr val="dk2"/>
                          </a:solidFill>
                        </a:rPr>
                        <a:t>Polling / Interrupt (from Lab 2)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dirty="0">
                        <a:solidFill>
                          <a:schemeClr val="dk2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dirty="0">
                          <a:solidFill>
                            <a:schemeClr val="dk2"/>
                          </a:solidFill>
                        </a:rPr>
                        <a:t>Infrared Proximity Sensor                   Buzzer</a:t>
                      </a:r>
                      <a:br>
                        <a:rPr lang="en" dirty="0">
                          <a:solidFill>
                            <a:schemeClr val="dk2"/>
                          </a:solidFill>
                        </a:rPr>
                      </a:br>
                      <a:endParaRPr lang="en" dirty="0">
                        <a:solidFill>
                          <a:schemeClr val="dk2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dirty="0">
                          <a:solidFill>
                            <a:schemeClr val="dk2"/>
                          </a:solidFill>
                        </a:rPr>
                        <a:t>Ultrasonic Sensor                               Camera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dirty="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600" i="1">
                          <a:solidFill>
                            <a:schemeClr val="dk2"/>
                          </a:solidFill>
                        </a:rPr>
                        <a:t>DAC Conversion (from Lab 5)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Digital Weight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Infrared Proximity Sensor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Ultrasonic Sensor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85595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600" i="1">
                          <a:solidFill>
                            <a:schemeClr val="dk2"/>
                          </a:solidFill>
                        </a:rPr>
                        <a:t>Timer / Buzzer (from Lab 4)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Different frequency - &gt; Different sound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Buzzer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600" i="1" dirty="0">
                          <a:solidFill>
                            <a:schemeClr val="dk2"/>
                          </a:solidFill>
                        </a:rPr>
                        <a:t>I2C (from Lab 6)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dirty="0">
                        <a:solidFill>
                          <a:schemeClr val="dk2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dirty="0">
                          <a:solidFill>
                            <a:schemeClr val="dk2"/>
                          </a:solidFill>
                        </a:rPr>
                        <a:t>Digital values  -&gt; Different functions</a:t>
                      </a: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Limitation &amp; Improvement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8494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</a:pPr>
            <a:r>
              <a:rPr lang="en"/>
              <a:t>Difficulties in bluetooth communication between Android phone and STM32.</a:t>
            </a:r>
          </a:p>
          <a:p>
            <a:pPr marL="457200" lvl="0" indent="-342900" rtl="0">
              <a:spcBef>
                <a:spcPts val="0"/>
              </a:spcBef>
            </a:pPr>
            <a:r>
              <a:rPr lang="en"/>
              <a:t>Implementing correct calculation for dispensing the pet food at pre-registered time. </a:t>
            </a:r>
          </a:p>
          <a:p>
            <a:pPr marL="457200" lvl="0" indent="-342900" rtl="0">
              <a:spcBef>
                <a:spcPts val="0"/>
              </a:spcBef>
            </a:pPr>
            <a:r>
              <a:rPr lang="en"/>
              <a:t>Calibrating the rotation of the motor to dispense food according to the given input. </a:t>
            </a:r>
          </a:p>
          <a:p>
            <a:pPr marL="457200" lvl="0" indent="-342900" rtl="0">
              <a:spcBef>
                <a:spcPts val="0"/>
              </a:spcBef>
            </a:pPr>
            <a:r>
              <a:rPr lang="en"/>
              <a:t>Future Improvement: playing .wav file from SD card</a:t>
            </a:r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2020" y="1241550"/>
            <a:ext cx="2425575" cy="246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214</Words>
  <Application>Microsoft Macintosh PowerPoint</Application>
  <PresentationFormat>On-screen Show (16:9)</PresentationFormat>
  <Paragraphs>50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Lato</vt:lpstr>
      <vt:lpstr>Playfair Display</vt:lpstr>
      <vt:lpstr>Arial</vt:lpstr>
      <vt:lpstr>Coral</vt:lpstr>
      <vt:lpstr>Pet Feed</vt:lpstr>
      <vt:lpstr>Project Description</vt:lpstr>
      <vt:lpstr>PowerPoint Presentation</vt:lpstr>
      <vt:lpstr>Software Design</vt:lpstr>
      <vt:lpstr>Limitation &amp; Improvement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Feed</dc:title>
  <cp:lastModifiedBy>차승환</cp:lastModifiedBy>
  <cp:revision>4</cp:revision>
  <dcterms:modified xsi:type="dcterms:W3CDTF">2017-10-23T17:15:19Z</dcterms:modified>
</cp:coreProperties>
</file>